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7" r:id="rId3"/>
    <p:sldId id="268" r:id="rId4"/>
    <p:sldId id="269" r:id="rId5"/>
    <p:sldId id="270" r:id="rId6"/>
    <p:sldId id="271" r:id="rId7"/>
    <p:sldId id="264" r:id="rId8"/>
    <p:sldId id="265" r:id="rId9"/>
    <p:sldId id="272" r:id="rId1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 Windows" initials="UW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>
        <p:scale>
          <a:sx n="76" d="100"/>
          <a:sy n="76" d="100"/>
        </p:scale>
        <p:origin x="-50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6F42CEC-7CBA-435B-A8E4-0948F7B96564}" type="datetime1">
              <a:rPr lang="it-IT" smtClean="0"/>
              <a:t>02/06/2020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2BA2C8-71FC-43D0-BD87-0547616971F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E50B6-50FE-47E1-8DF1-96979B269CD5}" type="datetime1">
              <a:rPr lang="it-IT" smtClean="0"/>
              <a:pPr/>
              <a:t>02/06/2020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539446-6953-447E-A4E3-E7CFBF87004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438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792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335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qua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" name="cielo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6" name="acqua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cqua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rtlCol="0" anchor="b">
            <a:noAutofit/>
          </a:bodyPr>
          <a:lstStyle>
            <a:lvl1pPr algn="ctr">
              <a:defRPr sz="60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FDD653-2527-487D-B70B-62969A1A2CBC}" type="datetime1">
              <a:rPr lang="it-IT" smtClean="0"/>
              <a:pPr/>
              <a:t>02/06/2020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 rtlCol="0"/>
          <a:lstStyle/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1D4DFC-564C-4BBE-9B1C-936397FDD051}" type="datetime1">
              <a:rPr lang="it-IT" smtClean="0"/>
              <a:pPr/>
              <a:t>02/06/2020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2FDF074-B642-40CE-8266-1C7123AA53DB}" type="datetime1">
              <a:rPr lang="it-IT" smtClean="0"/>
              <a:pPr/>
              <a:t>02/06/2020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elo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rtlCol="0" anchor="b">
            <a:normAutofit/>
          </a:bodyPr>
          <a:lstStyle>
            <a:lvl1pPr algn="ctr">
              <a:defRPr sz="6000" b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0AA068-3346-4BA7-AECB-4D21FA6245CC}" type="datetime1">
              <a:rPr lang="it-IT" smtClean="0"/>
              <a:pPr/>
              <a:t>02/06/2020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AF9E8A-61F7-4EE8-82AF-AC0BD966039B}" type="datetime1">
              <a:rPr lang="it-IT" smtClean="0"/>
              <a:pPr/>
              <a:t>02/06/2020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BF37D3E-A21C-4E42-8F2D-AE132EA3AB66}" type="datetime1">
              <a:rPr lang="it-IT" smtClean="0"/>
              <a:pPr/>
              <a:t>02/06/2020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CC651FA-DFD0-48B8-8720-C2275140DE3E}" type="datetime1">
              <a:rPr lang="it-IT" smtClean="0"/>
              <a:pPr/>
              <a:t>02/06/2020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elo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8FA673-6D5F-41BE-A77E-B19A5D349B40}" type="datetime1">
              <a:rPr lang="it-IT" smtClean="0"/>
              <a:pPr/>
              <a:t>02/06/2020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1315FE-D6AB-4024-8DBC-D00B9AEF9A1C}" type="datetime1">
              <a:rPr lang="it-IT" smtClean="0"/>
              <a:pPr/>
              <a:t>02/06/2020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79DB6D0-41BE-4B58-ACFD-7DC4B4E5BD16}" type="datetime1">
              <a:rPr lang="it-IT" smtClean="0"/>
              <a:pPr/>
              <a:t>02/06/2020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elo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acqua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acqua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cqua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 smtClean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24BB45D3-2493-421F-9991-BA1E28C3C8A8}" type="datetime1">
              <a:rPr lang="it-IT" smtClean="0"/>
              <a:pPr/>
              <a:t>02/06/2020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>IL MARE</a:t>
            </a:r>
            <a:r>
              <a:rPr lang="it-IT" sz="3600" b="1" dirty="0">
                <a:solidFill>
                  <a:srgbClr val="002060"/>
                </a:solidFill>
              </a:rPr>
              <a:t>…..COLORI ED EMOZIONI!</a:t>
            </a:r>
            <a:r>
              <a:rPr lang="it-IT" sz="3600" dirty="0">
                <a:solidFill>
                  <a:srgbClr val="002060"/>
                </a:solidFill>
              </a:rPr>
              <a:t/>
            </a:r>
            <a:br>
              <a:rPr lang="it-IT" sz="3600" dirty="0">
                <a:solidFill>
                  <a:srgbClr val="002060"/>
                </a:solidFill>
              </a:rPr>
            </a:br>
            <a:endParaRPr lang="it-IT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-1177109"/>
            <a:ext cx="12313920" cy="8035109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Rettangolo 1"/>
          <p:cNvSpPr/>
          <p:nvPr/>
        </p:nvSpPr>
        <p:spPr>
          <a:xfrm>
            <a:off x="928049" y="1799189"/>
            <a:ext cx="10235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800" dirty="0"/>
          </a:p>
        </p:txBody>
      </p:sp>
      <p:sp>
        <p:nvSpPr>
          <p:cNvPr id="7" name="Rettangolo 6"/>
          <p:cNvSpPr/>
          <p:nvPr/>
        </p:nvSpPr>
        <p:spPr>
          <a:xfrm>
            <a:off x="356490" y="777251"/>
            <a:ext cx="11479019" cy="57861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QUESTO ELEMENTO NATURALE, CHE CARATTERIZZA PER BUONA PARTE IL NOSTRO PAESE, E’ MOLTO APPREZZATO DURANTE LE VACANZE ESTIVE… </a:t>
            </a:r>
          </a:p>
          <a:p>
            <a:pPr algn="ctr"/>
            <a:r>
              <a:rPr lang="it-IT" sz="3200" i="1" cap="none" spc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DA </a:t>
            </a:r>
            <a:r>
              <a:rPr lang="it-IT" sz="3200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SCOPRIRE NON SOLO COME HABITAT NATURALE MA ANCHE PER LE EMOZIONI E SENSAZIONI CHE ESSO SUSCITA, EMOZIONI LEGATE AI SUOI COLORI QUANDO E’ CALMO, MOSSO O IN BURRASCA.</a:t>
            </a:r>
          </a:p>
          <a:p>
            <a:pPr algn="ctr"/>
            <a:endParaRPr lang="it-IT" sz="2800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endParaRPr lang="it-IT" sz="5400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7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POTREMMO DIRE CHE IL MARE E’ UN PO’ COME VOI BAMBINI…</a:t>
            </a:r>
            <a:endParaRPr lang="it-IT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14953" y="3647153"/>
            <a:ext cx="3377133" cy="1703696"/>
          </a:xfrm>
        </p:spPr>
        <p:txBody>
          <a:bodyPr>
            <a:normAutofit/>
          </a:bodyPr>
          <a:lstStyle/>
          <a:p>
            <a:r>
              <a:rPr lang="it-IT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VOLTE NERVOSO, RABBIOSO, ALTRE VOLTE CALMO E SERENO.</a:t>
            </a:r>
            <a:endParaRPr lang="it-IT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6" y="232229"/>
            <a:ext cx="3541485" cy="3004457"/>
          </a:xfrm>
          <a:prstGeom prst="rect">
            <a:avLst/>
          </a:prstGeom>
        </p:spPr>
      </p:pic>
      <p:pic>
        <p:nvPicPr>
          <p:cNvPr id="14" name="Segnaposto immagine 1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" b="877"/>
          <a:stretch>
            <a:fillRect/>
          </a:stretch>
        </p:blipFill>
        <p:spPr>
          <a:xfrm>
            <a:off x="156255" y="3236686"/>
            <a:ext cx="4310742" cy="2844799"/>
          </a:xfrm>
        </p:spPr>
      </p:pic>
    </p:spTree>
    <p:extLst>
      <p:ext uri="{BB962C8B-B14F-4D97-AF65-F5344CB8AC3E}">
        <p14:creationId xmlns:p14="http://schemas.microsoft.com/office/powerpoint/2010/main" val="347053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44456" y="1074057"/>
            <a:ext cx="6545943" cy="3410857"/>
          </a:xfrm>
        </p:spPr>
        <p:txBody>
          <a:bodyPr>
            <a:normAutofit/>
          </a:bodyPr>
          <a:lstStyle/>
          <a:p>
            <a:r>
              <a:rPr lang="it-IT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MAESTRA CHIESE AI SUOI ALUNNI: - BAMBINI DI CHE COLORE E’ IL MARE? – </a:t>
            </a:r>
            <a:r>
              <a:rPr lang="it-IT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ALUNNI RISPOSERO IN CORO : - E’ AZZURRO…-</a:t>
            </a:r>
            <a:br>
              <a:rPr lang="it-IT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MARE CHE ERA POCO DISTANTE DALLA SCUOLA, SENTI’ LA RISPOSTA E SI </a:t>
            </a:r>
            <a:r>
              <a:rPr lang="it-IT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OFFESE….</a:t>
            </a:r>
            <a:endParaRPr lang="it-IT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5713"/>
            <a:ext cx="5167086" cy="4049487"/>
          </a:xfrm>
        </p:spPr>
      </p:pic>
    </p:spTree>
    <p:extLst>
      <p:ext uri="{BB962C8B-B14F-4D97-AF65-F5344CB8AC3E}">
        <p14:creationId xmlns:p14="http://schemas.microsoft.com/office/powerpoint/2010/main" val="237185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0413" y="1349828"/>
            <a:ext cx="6453187" cy="3907971"/>
          </a:xfrm>
        </p:spPr>
        <p:txBody>
          <a:bodyPr/>
          <a:lstStyle/>
          <a:p>
            <a:pPr marL="45720" indent="0">
              <a:buNone/>
            </a:pPr>
            <a:r>
              <a:rPr lang="it-IT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 </a:t>
            </a:r>
            <a:r>
              <a:rPr lang="it-IT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SONO SOLTANTO AZZURRO -</a:t>
            </a:r>
            <a:r>
              <a:rPr lang="it-IT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BRONTOLO’ - HO </a:t>
            </a:r>
            <a:r>
              <a:rPr lang="it-IT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TANTI </a:t>
            </a:r>
            <a:r>
              <a:rPr lang="it-IT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COLORI…SFUMATURE </a:t>
            </a:r>
            <a:r>
              <a:rPr lang="it-IT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BLU, </a:t>
            </a:r>
            <a:r>
              <a:rPr lang="it-IT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CELESTE, VERDI</a:t>
            </a:r>
            <a:r>
              <a:rPr lang="it-IT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VIOLA E… </a:t>
            </a:r>
            <a:r>
              <a:rPr lang="it-IT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GLI SUCCEDEVA QUANDO SI ARRABBIAVA, LA SUA SUPERFICIE SI INCRESPO</a:t>
            </a:r>
            <a:r>
              <a:rPr lang="it-IT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’… </a:t>
            </a:r>
            <a:r>
              <a:rPr lang="it-IT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GROSSI CAVALLONI SI ALZARONO E LE ONDE ERANO CARICHE DI SCHIUMA BIANCA</a:t>
            </a:r>
            <a:r>
              <a:rPr lang="it-IT" b="1" i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57" y="3554104"/>
            <a:ext cx="4636976" cy="277222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57" y="406838"/>
            <a:ext cx="4636976" cy="27572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5016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130629"/>
            <a:ext cx="9509759" cy="1442139"/>
          </a:xfrm>
        </p:spPr>
        <p:txBody>
          <a:bodyPr>
            <a:normAutofit fontScale="90000"/>
          </a:bodyPr>
          <a:lstStyle/>
          <a:p>
            <a:r>
              <a:rPr lang="it-IT" sz="2700" b="1" i="1" dirty="0" smtClean="0">
                <a:solidFill>
                  <a:srgbClr val="00B0F0"/>
                </a:solidFill>
              </a:rPr>
              <a:t>IN </a:t>
            </a:r>
            <a:r>
              <a:rPr lang="it-IT" sz="2700" b="1" i="1" dirty="0">
                <a:solidFill>
                  <a:srgbClr val="00B0F0"/>
                </a:solidFill>
              </a:rPr>
              <a:t>POCHI ATTIMI DIVENNE AGITATISSIMO… </a:t>
            </a:r>
            <a:r>
              <a:rPr lang="it-IT" sz="2700" b="1" i="1" dirty="0" smtClean="0">
                <a:solidFill>
                  <a:srgbClr val="00B0F0"/>
                </a:solidFill>
              </a:rPr>
              <a:t/>
            </a:r>
            <a:br>
              <a:rPr lang="it-IT" sz="2700" b="1" i="1" dirty="0" smtClean="0">
                <a:solidFill>
                  <a:srgbClr val="00B0F0"/>
                </a:solidFill>
              </a:rPr>
            </a:br>
            <a:r>
              <a:rPr lang="it-IT" sz="2700" b="1" i="1" dirty="0" smtClean="0">
                <a:solidFill>
                  <a:srgbClr val="00B0F0"/>
                </a:solidFill>
              </a:rPr>
              <a:t>SENTENDO </a:t>
            </a:r>
            <a:r>
              <a:rPr lang="it-IT" sz="2700" b="1" i="1" dirty="0">
                <a:solidFill>
                  <a:srgbClr val="00B0F0"/>
                </a:solidFill>
              </a:rPr>
              <a:t>IL RUMORE DI QUELL’IMPROVVISA MAREGGIATA, TUTTI GLI ALUNNI CORSERO ALLA FINESTRA</a:t>
            </a:r>
            <a:r>
              <a:rPr lang="it-IT" sz="2700" b="1" i="1" dirty="0" smtClean="0">
                <a:solidFill>
                  <a:srgbClr val="00B0F0"/>
                </a:solidFill>
              </a:rPr>
              <a:t>… </a:t>
            </a:r>
            <a:endParaRPr lang="it-IT" sz="2700" b="1" i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6278879" y="2815771"/>
            <a:ext cx="4572000" cy="104503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it-IT" i="1" dirty="0" smtClean="0">
                <a:solidFill>
                  <a:srgbClr val="00B0F0"/>
                </a:solidFill>
              </a:rPr>
              <a:t>-GUARDA COME E’ ARRABBIATO IL MARE, GUARDA CHE ONDE ALTE…</a:t>
            </a:r>
            <a:endParaRPr lang="it-IT" i="1" dirty="0">
              <a:solidFill>
                <a:srgbClr val="00B0F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49" y="1640113"/>
            <a:ext cx="5240427" cy="42349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559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0914" y="221633"/>
            <a:ext cx="11176000" cy="6295281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04000" y="1480457"/>
            <a:ext cx="4246879" cy="3323772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endParaRPr lang="it-IT" dirty="0" smtClean="0"/>
          </a:p>
          <a:p>
            <a:pPr marL="45720" indent="0">
              <a:buNone/>
            </a:pPr>
            <a:r>
              <a:rPr lang="it-IT" sz="2600" b="1" i="1" dirty="0" smtClean="0">
                <a:solidFill>
                  <a:srgbClr val="00B0F0"/>
                </a:solidFill>
              </a:rPr>
              <a:t>IL </a:t>
            </a:r>
            <a:r>
              <a:rPr lang="it-IT" sz="2600" b="1" i="1" dirty="0">
                <a:solidFill>
                  <a:srgbClr val="00B0F0"/>
                </a:solidFill>
              </a:rPr>
              <a:t>MARE INDISPETTITO BRONTOLO</a:t>
            </a:r>
            <a:r>
              <a:rPr lang="it-IT" sz="2600" b="1" i="1" dirty="0" smtClean="0">
                <a:solidFill>
                  <a:srgbClr val="00B0F0"/>
                </a:solidFill>
              </a:rPr>
              <a:t>’…</a:t>
            </a:r>
          </a:p>
          <a:p>
            <a:pPr marL="45720" indent="0">
              <a:buNone/>
            </a:pPr>
            <a:r>
              <a:rPr lang="it-IT" sz="2600" b="1" i="1" dirty="0" smtClean="0">
                <a:solidFill>
                  <a:srgbClr val="00B0F0"/>
                </a:solidFill>
              </a:rPr>
              <a:t> </a:t>
            </a:r>
            <a:r>
              <a:rPr lang="it-IT" sz="2600" b="1" i="1" dirty="0">
                <a:solidFill>
                  <a:srgbClr val="00B0F0"/>
                </a:solidFill>
              </a:rPr>
              <a:t>– ALLORA DI CHE COLORE SONO </a:t>
            </a:r>
            <a:r>
              <a:rPr lang="it-IT" sz="2600" b="1" i="1" dirty="0" smtClean="0">
                <a:solidFill>
                  <a:srgbClr val="00B0F0"/>
                </a:solidFill>
              </a:rPr>
              <a:t>?</a:t>
            </a:r>
          </a:p>
          <a:p>
            <a:pPr marL="45720" indent="0">
              <a:lnSpc>
                <a:spcPct val="160000"/>
              </a:lnSpc>
              <a:buNone/>
            </a:pPr>
            <a:r>
              <a:rPr lang="it-IT" sz="2600" b="1" i="1" dirty="0" smtClean="0">
                <a:solidFill>
                  <a:srgbClr val="00B0F0"/>
                </a:solidFill>
              </a:rPr>
              <a:t> </a:t>
            </a:r>
            <a:r>
              <a:rPr lang="it-IT" sz="2600" b="1" i="1" dirty="0">
                <a:solidFill>
                  <a:srgbClr val="00B0F0"/>
                </a:solidFill>
              </a:rPr>
              <a:t>– </a:t>
            </a:r>
            <a:r>
              <a:rPr lang="it-IT" sz="2600" b="1" i="1" dirty="0" smtClean="0">
                <a:solidFill>
                  <a:srgbClr val="00B0F0"/>
                </a:solidFill>
              </a:rPr>
              <a:t>QUANDO MI ARRABBIO  DIVENTO VERDE, GRIGIO E HO ANCHE IL    BIANCO DELLA SCHIUMA DELLE ONDE… </a:t>
            </a:r>
            <a:endParaRPr lang="it-IT" sz="2600" b="1" i="1" dirty="0">
              <a:solidFill>
                <a:srgbClr val="00B0F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" y="1077238"/>
            <a:ext cx="5534556" cy="39456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82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760413" y="2177142"/>
            <a:ext cx="6858000" cy="3080657"/>
          </a:xfrm>
        </p:spPr>
        <p:txBody>
          <a:bodyPr rtlCol="0"/>
          <a:lstStyle/>
          <a:p>
            <a:pPr marL="45720" indent="0">
              <a:buNone/>
            </a:pPr>
            <a:r>
              <a:rPr lang="it-IT" dirty="0">
                <a:solidFill>
                  <a:srgbClr val="00B0F0"/>
                </a:solidFill>
              </a:rPr>
              <a:t>-</a:t>
            </a:r>
            <a:r>
              <a:rPr lang="it-IT" sz="2400" b="1" i="1" dirty="0">
                <a:solidFill>
                  <a:srgbClr val="00B0F0"/>
                </a:solidFill>
              </a:rPr>
              <a:t>A POSTO, </a:t>
            </a:r>
            <a:r>
              <a:rPr lang="it-IT" sz="2400" b="1" i="1" dirty="0" smtClean="0">
                <a:solidFill>
                  <a:srgbClr val="00B0F0"/>
                </a:solidFill>
              </a:rPr>
              <a:t>BAMBINI </a:t>
            </a:r>
            <a:r>
              <a:rPr lang="it-IT" sz="2400" b="1" i="1" dirty="0">
                <a:solidFill>
                  <a:srgbClr val="00B0F0"/>
                </a:solidFill>
              </a:rPr>
              <a:t>! – DISSE LA MAESTRA…</a:t>
            </a:r>
          </a:p>
          <a:p>
            <a:pPr marL="45720" indent="0">
              <a:buNone/>
            </a:pPr>
            <a:r>
              <a:rPr lang="it-IT" sz="2400" b="1" i="1" dirty="0" smtClean="0">
                <a:solidFill>
                  <a:srgbClr val="00B0F0"/>
                </a:solidFill>
              </a:rPr>
              <a:t>-ALLORA, </a:t>
            </a:r>
            <a:r>
              <a:rPr lang="it-IT" sz="2400" b="1" i="1" dirty="0">
                <a:solidFill>
                  <a:srgbClr val="00B0F0"/>
                </a:solidFill>
              </a:rPr>
              <a:t>DI CHE COLORE E’ IL MARE ? 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3" y="609600"/>
            <a:ext cx="4082186" cy="4836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1618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09984" y="-1567544"/>
            <a:ext cx="5128759" cy="7112001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00B0F0"/>
                </a:solidFill>
              </a:rPr>
              <a:t>CARISSIMI BAMBINI, L’AUGURIO DEI VOSTRI MAESTRI E’ CHE IL VOSTRO “ MARE “ SIA SEMPRE CALMO E GIOIOSO E CHE POSSIATE PASSARE UN’ESTATE SERENA E COLMA DELLA SPENSIERATEZZA CHE VI MERITATE…    BUONE VACANZE !  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 </a:t>
            </a:r>
            <a:endParaRPr lang="it-IT" sz="28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797143" y="4847770"/>
            <a:ext cx="1707469" cy="1233716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333829"/>
            <a:ext cx="6860042" cy="5747657"/>
          </a:xfrm>
          <a:prstGeom prst="rect">
            <a:avLst/>
          </a:prstGeom>
        </p:spPr>
      </p:pic>
      <p:pic>
        <p:nvPicPr>
          <p:cNvPr id="7" name="Immagine 6" descr="Free vector graphic: Heart, Love, Valentine, Red, Glossy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438" y="4738913"/>
            <a:ext cx="1978877" cy="161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o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308749_TF02895256.potx" id="{2E1F1E58-B36B-4CF0-9C89-47A56E37F3F8}" vid="{206EC56C-FCF1-441F-95DD-729D600C4C58}"/>
    </a:ext>
  </a:extLst>
</a:theme>
</file>

<file path=ppt/theme/theme2.xml><?xml version="1.0" encoding="utf-8"?>
<a:theme xmlns:a="http://schemas.openxmlformats.org/drawingml/2006/main" name="Tema di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acquerello oceano (widescreen)</Template>
  <TotalTime>184</TotalTime>
  <Words>267</Words>
  <Application>Microsoft Office PowerPoint</Application>
  <PresentationFormat>Personalizzato</PresentationFormat>
  <Paragraphs>19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Oceano 16x9</vt:lpstr>
      <vt:lpstr>IL MARE…..COLORI ED EMOZIONI! </vt:lpstr>
      <vt:lpstr>Presentazione standard di PowerPoint</vt:lpstr>
      <vt:lpstr>POTREMMO DIRE CHE IL MARE E’ UN PO’ COME VOI BAMBINI…</vt:lpstr>
      <vt:lpstr>LA MAESTRA CHIESE AI SUOI ALUNNI: - BAMBINI DI CHE COLORE E’ IL MARE? –  GLI ALUNNI RISPOSERO IN CORO : - E’ AZZURRO…- IL MARE CHE ERA POCO DISTANTE DALLA SCUOLA, SENTI’ LA RISPOSTA E SI OFFESE….</vt:lpstr>
      <vt:lpstr>Presentazione standard di PowerPoint</vt:lpstr>
      <vt:lpstr>IN POCHI ATTIMI DIVENNE AGITATISSIMO…  SENTENDO IL RUMORE DI QUELL’IMPROVVISA MAREGGIATA, TUTTI GLI ALUNNI CORSERO ALLA FINESTRA… </vt:lpstr>
      <vt:lpstr>Presentazione standard di PowerPoint</vt:lpstr>
      <vt:lpstr>Presentazione standard di PowerPoint</vt:lpstr>
      <vt:lpstr>CARISSIMI BAMBINI, L’AUGURIO DEI VOSTRI MAESTRI E’ CHE IL VOSTRO “ MARE “ SIA SEMPRE CALMO E GIOIOSO E CHE POSSIATE PASSARE UN’ESTATE SERENA E COLMA DELLA SPENSIERATEZZA CHE VI MERITATE…    BUONE VACANZE !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MARE…..COLORI ED EMOZIONI!</dc:title>
  <dc:creator>Utente Windows</dc:creator>
  <cp:lastModifiedBy>maria carmela</cp:lastModifiedBy>
  <cp:revision>33</cp:revision>
  <dcterms:created xsi:type="dcterms:W3CDTF">2020-05-24T15:49:21Z</dcterms:created>
  <dcterms:modified xsi:type="dcterms:W3CDTF">2020-06-02T20:50:22Z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