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6" r:id="rId2"/>
    <p:sldId id="267" r:id="rId3"/>
    <p:sldId id="268" r:id="rId4"/>
    <p:sldId id="269" r:id="rId5"/>
    <p:sldId id="270" r:id="rId6"/>
    <p:sldId id="271" r:id="rId7"/>
    <p:sldId id="272" r:id="rId8"/>
    <p:sldId id="273" r:id="rId9"/>
    <p:sldId id="274" r:id="rId10"/>
    <p:sldId id="275" r:id="rId11"/>
    <p:sldId id="278" r:id="rId12"/>
    <p:sldId id="279" r:id="rId13"/>
    <p:sldId id="277"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6/3/2020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video" Target="https://www.youtube.com/embed/ApdipP7dAYE?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t.wikipedia.org/wiki/Cleo_%28Disney%29?veaction=edit&amp;vesection=1" TargetMode="External"/><Relationship Id="rId7" Type="http://schemas.openxmlformats.org/officeDocument/2006/relationships/hyperlink" Target="http://orlando-kokoro.blogspot.com/2011/05/referendum-dirlo-o-non-dirlo.html" TargetMode="External"/><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8.gif"/><Relationship Id="rId5" Type="http://schemas.openxmlformats.org/officeDocument/2006/relationships/hyperlink" Target="https://www.cheregali.it/richiedere-gratis-online-peluche-pesciolino-rosso-mobi-tour/" TargetMode="Externa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5" Type="http://schemas.openxmlformats.org/officeDocument/2006/relationships/image" Target="../media/image23.gif"/><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1751012" y="627797"/>
            <a:ext cx="8389275" cy="900752"/>
          </a:xfrm>
        </p:spPr>
        <p:txBody>
          <a:bodyPr>
            <a:normAutofit/>
          </a:bodyPr>
          <a:lstStyle/>
          <a:p>
            <a:r>
              <a:rPr lang="it-IT" sz="4400" b="1" dirty="0">
                <a:solidFill>
                  <a:schemeClr val="bg2">
                    <a:lumMod val="75000"/>
                  </a:schemeClr>
                </a:solidFill>
              </a:rPr>
              <a:t> un mare di rifiuti…..</a:t>
            </a:r>
          </a:p>
        </p:txBody>
      </p:sp>
      <p:sp>
        <p:nvSpPr>
          <p:cNvPr id="6" name="Sottotitolo 5"/>
          <p:cNvSpPr>
            <a:spLocks noGrp="1"/>
          </p:cNvSpPr>
          <p:nvPr>
            <p:ph type="subTitle" idx="1"/>
          </p:nvPr>
        </p:nvSpPr>
        <p:spPr/>
        <p:txBody>
          <a:bodyPr/>
          <a:lstStyle/>
          <a:p>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368" y="1815152"/>
            <a:ext cx="9212238" cy="4557073"/>
          </a:xfrm>
          <a:prstGeom prst="rect">
            <a:avLst/>
          </a:prstGeom>
        </p:spPr>
      </p:pic>
    </p:spTree>
    <p:extLst>
      <p:ext uri="{BB962C8B-B14F-4D97-AF65-F5344CB8AC3E}">
        <p14:creationId xmlns:p14="http://schemas.microsoft.com/office/powerpoint/2010/main" val="314116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a:solidFill>
                  <a:schemeClr val="bg2">
                    <a:lumMod val="75000"/>
                  </a:schemeClr>
                </a:solidFill>
              </a:rPr>
              <a:t>…RICORDATE BAMBINI, OGNI PICCOLO GESTO E’ UNA PIETRA PREZIOSA E VOI SIETE LE PIETRE PREZIOSE DEL NOSTRO FUTURO E DI QUELLO DELLA NATURA….</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824" y="2183642"/>
            <a:ext cx="7533564" cy="4094328"/>
          </a:xfrm>
          <a:prstGeom prst="rect">
            <a:avLst/>
          </a:prstGeom>
        </p:spPr>
      </p:pic>
    </p:spTree>
    <p:extLst>
      <p:ext uri="{BB962C8B-B14F-4D97-AF65-F5344CB8AC3E}">
        <p14:creationId xmlns:p14="http://schemas.microsoft.com/office/powerpoint/2010/main" val="200346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4B754CC-A37A-474D-8244-68AF32FCD194}"/>
              </a:ext>
            </a:extLst>
          </p:cNvPr>
          <p:cNvSpPr>
            <a:spLocks noGrp="1"/>
          </p:cNvSpPr>
          <p:nvPr>
            <p:ph type="title"/>
          </p:nvPr>
        </p:nvSpPr>
        <p:spPr>
          <a:xfrm>
            <a:off x="913775" y="159027"/>
            <a:ext cx="10364451" cy="1192695"/>
          </a:xfrm>
        </p:spPr>
        <p:txBody>
          <a:bodyPr>
            <a:normAutofit/>
          </a:bodyPr>
          <a:lstStyle/>
          <a:p>
            <a:r>
              <a:rPr lang="it-IT" sz="2400" b="1" dirty="0">
                <a:solidFill>
                  <a:schemeClr val="bg2">
                    <a:lumMod val="50000"/>
                  </a:schemeClr>
                </a:solidFill>
              </a:rPr>
              <a:t>…QUESTA E’ UNA CANZONE DELLO ZECCHINO D’ORO CHE RISALE A QUALCHE ANNO FA…VOI NON ERAVATE ANCORA NATI MA ASCOLTATELA E VEDRETE QUANTO E’ ATTUALE….</a:t>
            </a:r>
          </a:p>
        </p:txBody>
      </p:sp>
      <p:pic>
        <p:nvPicPr>
          <p:cNvPr id="4" name="Elementi multimediali online 3" title="Pesciolino rosso 36ￂﾰ Zecchino d'oro 1993">
            <a:hlinkClick r:id="" action="ppaction://media"/>
            <a:extLst>
              <a:ext uri="{FF2B5EF4-FFF2-40B4-BE49-F238E27FC236}">
                <a16:creationId xmlns:a16="http://schemas.microsoft.com/office/drawing/2014/main" id="{55CF890B-1E37-4E35-8819-B6091D3DAF0E}"/>
              </a:ext>
            </a:extLst>
          </p:cNvPr>
          <p:cNvPicPr>
            <a:picLocks noRot="1" noChangeAspect="1"/>
          </p:cNvPicPr>
          <p:nvPr>
            <a:videoFile r:link="rId1"/>
          </p:nvPr>
        </p:nvPicPr>
        <p:blipFill>
          <a:blip r:embed="rId3"/>
          <a:stretch>
            <a:fillRect/>
          </a:stretch>
        </p:blipFill>
        <p:spPr>
          <a:xfrm>
            <a:off x="371889" y="1584263"/>
            <a:ext cx="5829300" cy="4723772"/>
          </a:xfrm>
          <a:prstGeom prst="rect">
            <a:avLst/>
          </a:prstGeom>
        </p:spPr>
      </p:pic>
      <p:sp>
        <p:nvSpPr>
          <p:cNvPr id="5" name="CasellaDiTesto 4">
            <a:extLst>
              <a:ext uri="{FF2B5EF4-FFF2-40B4-BE49-F238E27FC236}">
                <a16:creationId xmlns:a16="http://schemas.microsoft.com/office/drawing/2014/main" id="{74108D00-2D83-4B3C-9145-05C55C3E0692}"/>
              </a:ext>
            </a:extLst>
          </p:cNvPr>
          <p:cNvSpPr txBox="1"/>
          <p:nvPr/>
        </p:nvSpPr>
        <p:spPr>
          <a:xfrm>
            <a:off x="6533322" y="1351722"/>
            <a:ext cx="5286789" cy="6186309"/>
          </a:xfrm>
          <a:prstGeom prst="rect">
            <a:avLst/>
          </a:prstGeom>
          <a:noFill/>
        </p:spPr>
        <p:txBody>
          <a:bodyPr wrap="square" rtlCol="0">
            <a:spAutoFit/>
          </a:bodyPr>
          <a:lstStyle/>
          <a:p>
            <a:r>
              <a:rPr lang="it-IT" b="1" dirty="0">
                <a:solidFill>
                  <a:schemeClr val="bg2">
                    <a:lumMod val="50000"/>
                  </a:schemeClr>
                </a:solidFill>
                <a:latin typeface="Algerian" panose="04020705040A02060702" pitchFamily="82" charset="0"/>
              </a:rPr>
              <a:t>PESCIOLNO ROSSO CHE NUOTI NEL MIO COCCIO</a:t>
            </a:r>
          </a:p>
          <a:p>
            <a:r>
              <a:rPr lang="it-IT" b="1" dirty="0">
                <a:solidFill>
                  <a:schemeClr val="bg2">
                    <a:lumMod val="50000"/>
                  </a:schemeClr>
                </a:solidFill>
                <a:latin typeface="Algerian" panose="04020705040A02060702" pitchFamily="82" charset="0"/>
              </a:rPr>
              <a:t>FORSE SOGNI UN FOSSO, CERTO SOGNI UN FOSSO</a:t>
            </a:r>
          </a:p>
          <a:p>
            <a:r>
              <a:rPr lang="it-IT" b="1" dirty="0">
                <a:solidFill>
                  <a:schemeClr val="bg2">
                    <a:lumMod val="50000"/>
                  </a:schemeClr>
                </a:solidFill>
                <a:latin typeface="Algerian" panose="04020705040A02060702" pitchFamily="82" charset="0"/>
              </a:rPr>
              <a:t>PESCIOLINO ROSSO SCUSAMI SE</a:t>
            </a:r>
          </a:p>
          <a:p>
            <a:r>
              <a:rPr lang="it-IT" b="1" dirty="0">
                <a:solidFill>
                  <a:schemeClr val="bg2">
                    <a:lumMod val="50000"/>
                  </a:schemeClr>
                </a:solidFill>
                <a:latin typeface="Algerian" panose="04020705040A02060702" pitchFamily="82" charset="0"/>
              </a:rPr>
              <a:t> NON ESISTE UN FOSSO PULITO PER TE</a:t>
            </a:r>
          </a:p>
          <a:p>
            <a:r>
              <a:rPr lang="it-IT" b="1" dirty="0">
                <a:solidFill>
                  <a:schemeClr val="bg2">
                    <a:lumMod val="50000"/>
                  </a:schemeClr>
                </a:solidFill>
                <a:latin typeface="Algerian" panose="04020705040A02060702" pitchFamily="82" charset="0"/>
              </a:rPr>
              <a:t>CORO: </a:t>
            </a:r>
            <a:r>
              <a:rPr lang="it-IT" b="1" dirty="0" err="1">
                <a:solidFill>
                  <a:schemeClr val="bg2">
                    <a:lumMod val="50000"/>
                  </a:schemeClr>
                </a:solidFill>
                <a:latin typeface="Algerian" panose="04020705040A02060702" pitchFamily="82" charset="0"/>
              </a:rPr>
              <a:t>bam</a:t>
            </a:r>
            <a:r>
              <a:rPr lang="it-IT" b="1" dirty="0">
                <a:solidFill>
                  <a:schemeClr val="bg2">
                    <a:lumMod val="50000"/>
                  </a:schemeClr>
                </a:solidFill>
                <a:latin typeface="Algerian" panose="04020705040A02060702" pitchFamily="82" charset="0"/>
              </a:rPr>
              <a:t> </a:t>
            </a:r>
            <a:r>
              <a:rPr lang="it-IT" b="1" dirty="0" err="1">
                <a:solidFill>
                  <a:schemeClr val="bg2">
                    <a:lumMod val="50000"/>
                  </a:schemeClr>
                </a:solidFill>
                <a:latin typeface="Algerian" panose="04020705040A02060702" pitchFamily="82" charset="0"/>
              </a:rPr>
              <a:t>bam</a:t>
            </a:r>
            <a:r>
              <a:rPr lang="it-IT" b="1" dirty="0">
                <a:solidFill>
                  <a:schemeClr val="bg2">
                    <a:lumMod val="50000"/>
                  </a:schemeClr>
                </a:solidFill>
                <a:latin typeface="Algerian" panose="04020705040A02060702" pitchFamily="82" charset="0"/>
              </a:rPr>
              <a:t> </a:t>
            </a:r>
            <a:r>
              <a:rPr lang="it-IT" b="1" dirty="0" err="1">
                <a:solidFill>
                  <a:schemeClr val="bg2">
                    <a:lumMod val="50000"/>
                  </a:schemeClr>
                </a:solidFill>
                <a:latin typeface="Algerian" panose="04020705040A02060702" pitchFamily="82" charset="0"/>
              </a:rPr>
              <a:t>bam</a:t>
            </a:r>
            <a:r>
              <a:rPr lang="it-IT" b="1" dirty="0">
                <a:solidFill>
                  <a:schemeClr val="bg2">
                    <a:lumMod val="50000"/>
                  </a:schemeClr>
                </a:solidFill>
                <a:latin typeface="Algerian" panose="04020705040A02060702" pitchFamily="82" charset="0"/>
              </a:rPr>
              <a:t> </a:t>
            </a:r>
            <a:r>
              <a:rPr lang="it-IT" b="1" dirty="0" err="1">
                <a:solidFill>
                  <a:schemeClr val="bg2">
                    <a:lumMod val="50000"/>
                  </a:schemeClr>
                </a:solidFill>
                <a:latin typeface="Algerian" panose="04020705040A02060702" pitchFamily="82" charset="0"/>
              </a:rPr>
              <a:t>bam</a:t>
            </a:r>
            <a:r>
              <a:rPr lang="it-IT" b="1" dirty="0">
                <a:solidFill>
                  <a:schemeClr val="bg2">
                    <a:lumMod val="50000"/>
                  </a:schemeClr>
                </a:solidFill>
                <a:latin typeface="Algerian" panose="04020705040A02060702" pitchFamily="82" charset="0"/>
              </a:rPr>
              <a:t> </a:t>
            </a:r>
            <a:r>
              <a:rPr lang="it-IT" b="1" dirty="0" err="1">
                <a:solidFill>
                  <a:schemeClr val="bg2">
                    <a:lumMod val="50000"/>
                  </a:schemeClr>
                </a:solidFill>
                <a:latin typeface="Algerian" panose="04020705040A02060702" pitchFamily="82" charset="0"/>
              </a:rPr>
              <a:t>bam</a:t>
            </a:r>
            <a:r>
              <a:rPr lang="it-IT" b="1" dirty="0">
                <a:solidFill>
                  <a:schemeClr val="bg2">
                    <a:lumMod val="50000"/>
                  </a:schemeClr>
                </a:solidFill>
                <a:latin typeface="Algerian" panose="04020705040A02060702" pitchFamily="82" charset="0"/>
              </a:rPr>
              <a:t> da </a:t>
            </a:r>
            <a:r>
              <a:rPr lang="it-IT" b="1" dirty="0" err="1">
                <a:solidFill>
                  <a:schemeClr val="bg2">
                    <a:lumMod val="50000"/>
                  </a:schemeClr>
                </a:solidFill>
                <a:latin typeface="Algerian" panose="04020705040A02060702" pitchFamily="82" charset="0"/>
              </a:rPr>
              <a:t>da</a:t>
            </a:r>
            <a:endParaRPr lang="it-IT" b="1" dirty="0">
              <a:solidFill>
                <a:schemeClr val="bg2">
                  <a:lumMod val="50000"/>
                </a:schemeClr>
              </a:solidFill>
              <a:latin typeface="Algerian" panose="04020705040A02060702" pitchFamily="82" charset="0"/>
            </a:endParaRPr>
          </a:p>
          <a:p>
            <a:r>
              <a:rPr lang="it-IT" b="1" dirty="0">
                <a:solidFill>
                  <a:schemeClr val="bg2">
                    <a:lumMod val="50000"/>
                  </a:schemeClr>
                </a:solidFill>
                <a:latin typeface="Algerian" panose="04020705040A02060702" pitchFamily="82" charset="0"/>
              </a:rPr>
              <a:t>………………………………………………………..</a:t>
            </a:r>
          </a:p>
          <a:p>
            <a:r>
              <a:rPr lang="it-IT" b="1" dirty="0">
                <a:solidFill>
                  <a:schemeClr val="bg2">
                    <a:lumMod val="50000"/>
                  </a:schemeClr>
                </a:solidFill>
                <a:latin typeface="Algerian" panose="04020705040A02060702" pitchFamily="82" charset="0"/>
              </a:rPr>
              <a:t>   pesciolino rosso che nuoti nel mio coccio</a:t>
            </a:r>
          </a:p>
          <a:p>
            <a:r>
              <a:rPr lang="it-IT" b="1" dirty="0">
                <a:solidFill>
                  <a:schemeClr val="bg2">
                    <a:lumMod val="50000"/>
                  </a:schemeClr>
                </a:solidFill>
                <a:latin typeface="Algerian" panose="04020705040A02060702" pitchFamily="82" charset="0"/>
              </a:rPr>
              <a:t>Forse sogni un fiume, cero sogni un fiume</a:t>
            </a:r>
          </a:p>
          <a:p>
            <a:r>
              <a:rPr lang="it-IT" b="1" dirty="0">
                <a:solidFill>
                  <a:schemeClr val="bg2">
                    <a:lumMod val="50000"/>
                  </a:schemeClr>
                </a:solidFill>
                <a:latin typeface="Algerian" panose="04020705040A02060702" pitchFamily="82" charset="0"/>
              </a:rPr>
              <a:t>Pesciolino rosso credi a me</a:t>
            </a:r>
          </a:p>
          <a:p>
            <a:r>
              <a:rPr lang="it-IT" b="1" dirty="0">
                <a:solidFill>
                  <a:schemeClr val="bg2">
                    <a:lumMod val="50000"/>
                  </a:schemeClr>
                </a:solidFill>
                <a:latin typeface="Algerian" panose="04020705040A02060702" pitchFamily="82" charset="0"/>
              </a:rPr>
              <a:t>Oggi non </a:t>
            </a:r>
            <a:r>
              <a:rPr lang="it-IT" b="1" dirty="0" err="1">
                <a:solidFill>
                  <a:schemeClr val="bg2">
                    <a:lumMod val="50000"/>
                  </a:schemeClr>
                </a:solidFill>
                <a:latin typeface="Algerian" panose="04020705040A02060702" pitchFamily="82" charset="0"/>
              </a:rPr>
              <a:t>c’e’</a:t>
            </a:r>
            <a:r>
              <a:rPr lang="it-IT" b="1" dirty="0">
                <a:solidFill>
                  <a:schemeClr val="bg2">
                    <a:lumMod val="50000"/>
                  </a:schemeClr>
                </a:solidFill>
                <a:latin typeface="Algerian" panose="04020705040A02060702" pitchFamily="82" charset="0"/>
              </a:rPr>
              <a:t> un fiume pulito per te</a:t>
            </a:r>
          </a:p>
          <a:p>
            <a:r>
              <a:rPr lang="it-IT" b="1" dirty="0">
                <a:solidFill>
                  <a:schemeClr val="bg2">
                    <a:lumMod val="50000"/>
                  </a:schemeClr>
                </a:solidFill>
                <a:latin typeface="Algerian" panose="04020705040A02060702" pitchFamily="82" charset="0"/>
              </a:rPr>
              <a:t>Io con te mi ci tufferei</a:t>
            </a:r>
          </a:p>
          <a:p>
            <a:r>
              <a:rPr lang="it-IT" b="1" dirty="0">
                <a:solidFill>
                  <a:schemeClr val="bg2">
                    <a:lumMod val="50000"/>
                  </a:schemeClr>
                </a:solidFill>
                <a:latin typeface="Algerian" panose="04020705040A02060702" pitchFamily="82" charset="0"/>
              </a:rPr>
              <a:t>Dentro al fiume poi nuoterei</a:t>
            </a:r>
          </a:p>
          <a:p>
            <a:r>
              <a:rPr lang="it-IT" b="1" dirty="0">
                <a:solidFill>
                  <a:schemeClr val="bg2">
                    <a:lumMod val="50000"/>
                  </a:schemeClr>
                </a:solidFill>
                <a:latin typeface="Algerian" panose="04020705040A02060702" pitchFamily="82" charset="0"/>
              </a:rPr>
              <a:t>Fino al mare ci arriverei</a:t>
            </a:r>
          </a:p>
          <a:p>
            <a:r>
              <a:rPr lang="it-IT" b="1" dirty="0">
                <a:solidFill>
                  <a:schemeClr val="bg2">
                    <a:lumMod val="50000"/>
                  </a:schemeClr>
                </a:solidFill>
                <a:latin typeface="Algerian" panose="04020705040A02060702" pitchFamily="82" charset="0"/>
              </a:rPr>
              <a:t>Quanti amici che mi farei!</a:t>
            </a:r>
          </a:p>
          <a:p>
            <a:r>
              <a:rPr lang="it-IT" b="1" dirty="0">
                <a:solidFill>
                  <a:schemeClr val="bg2">
                    <a:lumMod val="50000"/>
                  </a:schemeClr>
                </a:solidFill>
                <a:latin typeface="Algerian" panose="04020705040A02060702" pitchFamily="82" charset="0"/>
              </a:rPr>
              <a:t>  SAI PURTROPPO OGGI NON SI PUO’</a:t>
            </a:r>
          </a:p>
          <a:p>
            <a:r>
              <a:rPr lang="it-IT" b="1" dirty="0">
                <a:solidFill>
                  <a:schemeClr val="bg2">
                    <a:lumMod val="50000"/>
                  </a:schemeClr>
                </a:solidFill>
                <a:latin typeface="Algerian" panose="04020705040A02060702" pitchFamily="82" charset="0"/>
              </a:rPr>
              <a:t>E’ PROIBITO, GIA’ LO SO</a:t>
            </a:r>
          </a:p>
          <a:p>
            <a:r>
              <a:rPr lang="it-IT" b="1" dirty="0">
                <a:solidFill>
                  <a:schemeClr val="bg2">
                    <a:lumMod val="50000"/>
                  </a:schemeClr>
                </a:solidFill>
                <a:latin typeface="Algerian" panose="04020705040A02060702" pitchFamily="82" charset="0"/>
              </a:rPr>
              <a:t>C’E’ UN CARTELLO SCRITTO IN GRANDE LA’;</a:t>
            </a:r>
          </a:p>
          <a:p>
            <a:r>
              <a:rPr lang="it-IT" b="1" dirty="0">
                <a:solidFill>
                  <a:schemeClr val="bg2">
                    <a:lumMod val="50000"/>
                  </a:schemeClr>
                </a:solidFill>
                <a:latin typeface="Algerian" panose="04020705040A02060702" pitchFamily="82" charset="0"/>
              </a:rPr>
              <a:t>«ACQUA SPORCA E INQUINQTA QUA! »</a:t>
            </a:r>
          </a:p>
          <a:p>
            <a:r>
              <a:rPr lang="it-IT" b="1" dirty="0">
                <a:solidFill>
                  <a:schemeClr val="bg2">
                    <a:lumMod val="50000"/>
                  </a:schemeClr>
                </a:solidFill>
                <a:latin typeface="Algerian" panose="04020705040A02060702" pitchFamily="82" charset="0"/>
              </a:rPr>
              <a:t>……………………………………………………………….</a:t>
            </a:r>
          </a:p>
          <a:p>
            <a:endParaRPr lang="it-IT" b="1" dirty="0">
              <a:solidFill>
                <a:schemeClr val="bg2">
                  <a:lumMod val="50000"/>
                </a:schemeClr>
              </a:solidFill>
              <a:latin typeface="Algerian" panose="04020705040A02060702" pitchFamily="82" charset="0"/>
            </a:endParaRPr>
          </a:p>
          <a:p>
            <a:endParaRPr lang="it-IT" b="1" dirty="0">
              <a:solidFill>
                <a:schemeClr val="bg2">
                  <a:lumMod val="50000"/>
                </a:schemeClr>
              </a:solidFill>
              <a:latin typeface="Algerian" panose="04020705040A02060702" pitchFamily="82" charset="0"/>
            </a:endParaRPr>
          </a:p>
          <a:p>
            <a:endParaRPr lang="it-IT" b="1" dirty="0">
              <a:solidFill>
                <a:schemeClr val="bg2">
                  <a:lumMod val="50000"/>
                </a:schemeClr>
              </a:solidFill>
              <a:latin typeface="Algerian" panose="04020705040A02060702" pitchFamily="82" charset="0"/>
            </a:endParaRPr>
          </a:p>
        </p:txBody>
      </p:sp>
    </p:spTree>
    <p:extLst>
      <p:ext uri="{BB962C8B-B14F-4D97-AF65-F5344CB8AC3E}">
        <p14:creationId xmlns:p14="http://schemas.microsoft.com/office/powerpoint/2010/main" val="114020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25BD8E-FDE9-4BB9-B9E6-CA1F203E675E}"/>
              </a:ext>
            </a:extLst>
          </p:cNvPr>
          <p:cNvSpPr>
            <a:spLocks noGrp="1"/>
          </p:cNvSpPr>
          <p:nvPr>
            <p:ph type="title"/>
          </p:nvPr>
        </p:nvSpPr>
        <p:spPr>
          <a:xfrm>
            <a:off x="913775" y="618516"/>
            <a:ext cx="10364451" cy="3675187"/>
          </a:xfrm>
        </p:spPr>
        <p:txBody>
          <a:bodyPr>
            <a:normAutofit fontScale="90000"/>
          </a:bodyPr>
          <a:lstStyle/>
          <a:p>
            <a:br>
              <a:rPr lang="it-IT" sz="2400" dirty="0">
                <a:solidFill>
                  <a:schemeClr val="bg2">
                    <a:lumMod val="50000"/>
                  </a:schemeClr>
                </a:solidFill>
                <a:latin typeface="Algerian" panose="04020705040A02060702" pitchFamily="82" charset="0"/>
              </a:rPr>
            </a:br>
            <a:br>
              <a:rPr lang="it-IT" sz="2400" dirty="0">
                <a:solidFill>
                  <a:schemeClr val="bg2">
                    <a:lumMod val="50000"/>
                  </a:schemeClr>
                </a:solidFill>
                <a:latin typeface="Algerian" panose="04020705040A02060702" pitchFamily="82" charset="0"/>
              </a:rPr>
            </a:br>
            <a:br>
              <a:rPr lang="it-IT" sz="2400" dirty="0">
                <a:solidFill>
                  <a:schemeClr val="bg2">
                    <a:lumMod val="50000"/>
                  </a:schemeClr>
                </a:solidFill>
                <a:latin typeface="Algerian" panose="04020705040A02060702" pitchFamily="82" charset="0"/>
              </a:rPr>
            </a:br>
            <a:br>
              <a:rPr lang="it-IT" sz="2400" dirty="0">
                <a:solidFill>
                  <a:schemeClr val="bg2">
                    <a:lumMod val="50000"/>
                  </a:schemeClr>
                </a:solidFill>
                <a:latin typeface="Algerian" panose="04020705040A02060702" pitchFamily="82" charset="0"/>
              </a:rPr>
            </a:br>
            <a:br>
              <a:rPr lang="it-IT" sz="2400" dirty="0">
                <a:solidFill>
                  <a:schemeClr val="bg2">
                    <a:lumMod val="50000"/>
                  </a:schemeClr>
                </a:solidFill>
                <a:latin typeface="Algerian" panose="04020705040A02060702" pitchFamily="82" charset="0"/>
              </a:rPr>
            </a:br>
            <a:r>
              <a:rPr lang="it-IT" sz="2400" dirty="0">
                <a:solidFill>
                  <a:schemeClr val="bg2">
                    <a:lumMod val="50000"/>
                  </a:schemeClr>
                </a:solidFill>
                <a:latin typeface="Algerian" panose="04020705040A02060702" pitchFamily="82" charset="0"/>
              </a:rPr>
              <a:t>…….PESCIOLINO MA COSA VUOI? </a:t>
            </a:r>
            <a:br>
              <a:rPr lang="it-IT" sz="2400" dirty="0">
                <a:solidFill>
                  <a:schemeClr val="bg2">
                    <a:lumMod val="50000"/>
                  </a:schemeClr>
                </a:solidFill>
                <a:latin typeface="Algerian" panose="04020705040A02060702" pitchFamily="82" charset="0"/>
              </a:rPr>
            </a:br>
            <a:r>
              <a:rPr lang="it-IT" sz="2400" dirty="0">
                <a:solidFill>
                  <a:schemeClr val="bg2">
                    <a:lumMod val="50000"/>
                  </a:schemeClr>
                </a:solidFill>
                <a:latin typeface="Algerian" panose="04020705040A02060702" pitchFamily="82" charset="0"/>
              </a:rPr>
              <a:t>DENTRO AL FIUME AVRAI DEI GUAI</a:t>
            </a:r>
            <a:br>
              <a:rPr lang="it-IT" sz="2400" dirty="0">
                <a:solidFill>
                  <a:schemeClr val="bg2">
                    <a:lumMod val="50000"/>
                  </a:schemeClr>
                </a:solidFill>
                <a:latin typeface="Algerian" panose="04020705040A02060702" pitchFamily="82" charset="0"/>
              </a:rPr>
            </a:br>
            <a:r>
              <a:rPr lang="it-IT" sz="2400" dirty="0">
                <a:solidFill>
                  <a:schemeClr val="bg2">
                    <a:lumMod val="50000"/>
                  </a:schemeClr>
                </a:solidFill>
                <a:latin typeface="Algerian" panose="04020705040A02060702" pitchFamily="82" charset="0"/>
              </a:rPr>
              <a:t>PESCI GROSSI NON TROVERAI</a:t>
            </a:r>
            <a:br>
              <a:rPr lang="it-IT" sz="2400" dirty="0">
                <a:solidFill>
                  <a:schemeClr val="bg2">
                    <a:lumMod val="50000"/>
                  </a:schemeClr>
                </a:solidFill>
                <a:latin typeface="Algerian" panose="04020705040A02060702" pitchFamily="82" charset="0"/>
              </a:rPr>
            </a:br>
            <a:r>
              <a:rPr lang="it-IT" sz="2400" dirty="0">
                <a:solidFill>
                  <a:schemeClr val="bg2">
                    <a:lumMod val="50000"/>
                  </a:schemeClr>
                </a:solidFill>
                <a:latin typeface="Algerian" panose="04020705040A02060702" pitchFamily="82" charset="0"/>
              </a:rPr>
              <a:t>MA DETERSIVI E SCHIUMA, SAI!</a:t>
            </a:r>
            <a:br>
              <a:rPr lang="it-IT" sz="2400" dirty="0">
                <a:solidFill>
                  <a:schemeClr val="bg2">
                    <a:lumMod val="50000"/>
                  </a:schemeClr>
                </a:solidFill>
                <a:latin typeface="Algerian" panose="04020705040A02060702" pitchFamily="82" charset="0"/>
              </a:rPr>
            </a:br>
            <a:r>
              <a:rPr lang="it-IT" sz="2400" dirty="0">
                <a:solidFill>
                  <a:schemeClr val="bg2">
                    <a:lumMod val="50000"/>
                  </a:schemeClr>
                </a:solidFill>
                <a:latin typeface="Algerian" panose="04020705040A02060702" pitchFamily="82" charset="0"/>
              </a:rPr>
              <a:t>Sai, purtroppo oggi non si </a:t>
            </a:r>
            <a:r>
              <a:rPr lang="it-IT" sz="2400" dirty="0" err="1">
                <a:solidFill>
                  <a:schemeClr val="bg2">
                    <a:lumMod val="50000"/>
                  </a:schemeClr>
                </a:solidFill>
                <a:latin typeface="Algerian" panose="04020705040A02060702" pitchFamily="82" charset="0"/>
              </a:rPr>
              <a:t>puo’</a:t>
            </a:r>
            <a:br>
              <a:rPr lang="it-IT" sz="2400" dirty="0">
                <a:solidFill>
                  <a:schemeClr val="bg2">
                    <a:lumMod val="50000"/>
                  </a:schemeClr>
                </a:solidFill>
                <a:latin typeface="Algerian" panose="04020705040A02060702" pitchFamily="82" charset="0"/>
              </a:rPr>
            </a:br>
            <a:r>
              <a:rPr lang="it-IT" sz="2400" dirty="0" err="1">
                <a:solidFill>
                  <a:schemeClr val="bg2">
                    <a:lumMod val="50000"/>
                  </a:schemeClr>
                </a:solidFill>
                <a:latin typeface="Algerian" panose="04020705040A02060702" pitchFamily="82" charset="0"/>
              </a:rPr>
              <a:t>e’</a:t>
            </a:r>
            <a:r>
              <a:rPr lang="it-IT" sz="2400" dirty="0">
                <a:solidFill>
                  <a:schemeClr val="bg2">
                    <a:lumMod val="50000"/>
                  </a:schemeClr>
                </a:solidFill>
                <a:latin typeface="Algerian" panose="04020705040A02060702" pitchFamily="82" charset="0"/>
              </a:rPr>
              <a:t> inquinato tutto qui</a:t>
            </a:r>
            <a:br>
              <a:rPr lang="it-IT" sz="2400" dirty="0">
                <a:solidFill>
                  <a:schemeClr val="bg2">
                    <a:lumMod val="50000"/>
                  </a:schemeClr>
                </a:solidFill>
                <a:latin typeface="Algerian" panose="04020705040A02060702" pitchFamily="82" charset="0"/>
              </a:rPr>
            </a:br>
            <a:r>
              <a:rPr lang="it-IT" sz="2400" dirty="0" err="1">
                <a:solidFill>
                  <a:schemeClr val="bg2">
                    <a:lumMod val="50000"/>
                  </a:schemeClr>
                </a:solidFill>
                <a:latin typeface="Algerian" panose="04020705040A02060702" pitchFamily="82" charset="0"/>
              </a:rPr>
              <a:t>c’e’</a:t>
            </a:r>
            <a:r>
              <a:rPr lang="it-IT" sz="2400" dirty="0">
                <a:solidFill>
                  <a:schemeClr val="bg2">
                    <a:lumMod val="50000"/>
                  </a:schemeClr>
                </a:solidFill>
                <a:latin typeface="Algerian" panose="04020705040A02060702" pitchFamily="82" charset="0"/>
              </a:rPr>
              <a:t> un cartello scritto in grande </a:t>
            </a:r>
            <a:r>
              <a:rPr lang="it-IT" sz="2400" dirty="0" err="1">
                <a:solidFill>
                  <a:schemeClr val="bg2">
                    <a:lumMod val="50000"/>
                  </a:schemeClr>
                </a:solidFill>
                <a:latin typeface="Algerian" panose="04020705040A02060702" pitchFamily="82" charset="0"/>
              </a:rPr>
              <a:t>la’</a:t>
            </a:r>
            <a:r>
              <a:rPr lang="it-IT" sz="2400" dirty="0">
                <a:solidFill>
                  <a:schemeClr val="bg2">
                    <a:lumMod val="50000"/>
                  </a:schemeClr>
                </a:solidFill>
                <a:latin typeface="Algerian" panose="04020705040A02060702" pitchFamily="82" charset="0"/>
              </a:rPr>
              <a:t>:</a:t>
            </a:r>
            <a:br>
              <a:rPr lang="it-IT" sz="2400" dirty="0">
                <a:solidFill>
                  <a:schemeClr val="bg2">
                    <a:lumMod val="50000"/>
                  </a:schemeClr>
                </a:solidFill>
                <a:latin typeface="Algerian" panose="04020705040A02060702" pitchFamily="82" charset="0"/>
              </a:rPr>
            </a:br>
            <a:r>
              <a:rPr lang="it-IT" sz="2400" dirty="0">
                <a:solidFill>
                  <a:schemeClr val="bg2">
                    <a:lumMod val="50000"/>
                  </a:schemeClr>
                </a:solidFill>
                <a:latin typeface="Algerian" panose="04020705040A02060702" pitchFamily="82" charset="0"/>
              </a:rPr>
              <a:t>«acqua sporca ed inquinata qua! «</a:t>
            </a:r>
            <a:br>
              <a:rPr lang="it-IT" sz="2400" dirty="0">
                <a:solidFill>
                  <a:schemeClr val="bg2">
                    <a:lumMod val="50000"/>
                  </a:schemeClr>
                </a:solidFill>
                <a:latin typeface="Algerian" panose="04020705040A02060702" pitchFamily="82" charset="0"/>
              </a:rPr>
            </a:br>
            <a:r>
              <a:rPr lang="it-IT" sz="2400" dirty="0">
                <a:solidFill>
                  <a:schemeClr val="bg2">
                    <a:lumMod val="50000"/>
                  </a:schemeClr>
                </a:solidFill>
                <a:latin typeface="Algerian" panose="04020705040A02060702" pitchFamily="82" charset="0"/>
              </a:rPr>
              <a:t>……………………………………………………………</a:t>
            </a:r>
            <a:br>
              <a:rPr lang="it-IT" sz="2400" dirty="0">
                <a:solidFill>
                  <a:schemeClr val="bg2">
                    <a:lumMod val="50000"/>
                  </a:schemeClr>
                </a:solidFill>
                <a:latin typeface="Algerian" panose="04020705040A02060702" pitchFamily="82" charset="0"/>
              </a:rPr>
            </a:br>
            <a:r>
              <a:rPr lang="it-IT" sz="2400" dirty="0">
                <a:solidFill>
                  <a:schemeClr val="bg2">
                    <a:lumMod val="50000"/>
                  </a:schemeClr>
                </a:solidFill>
                <a:latin typeface="Algerian" panose="04020705040A02060702" pitchFamily="82" charset="0"/>
              </a:rPr>
              <a:t>     pesciolino rosso che nuoti nel mio coccio</a:t>
            </a:r>
            <a:br>
              <a:rPr lang="it-IT" sz="2400" dirty="0">
                <a:solidFill>
                  <a:schemeClr val="bg2">
                    <a:lumMod val="50000"/>
                  </a:schemeClr>
                </a:solidFill>
                <a:latin typeface="Algerian" panose="04020705040A02060702" pitchFamily="82" charset="0"/>
              </a:rPr>
            </a:br>
            <a:r>
              <a:rPr lang="it-IT" sz="2400" dirty="0">
                <a:solidFill>
                  <a:schemeClr val="bg2">
                    <a:lumMod val="50000"/>
                  </a:schemeClr>
                </a:solidFill>
                <a:latin typeface="Algerian" panose="04020705040A02060702" pitchFamily="82" charset="0"/>
              </a:rPr>
              <a:t>forse sogni un fiume, certo sogni un fiume</a:t>
            </a:r>
            <a:br>
              <a:rPr lang="it-IT" sz="2400" dirty="0">
                <a:solidFill>
                  <a:schemeClr val="bg2">
                    <a:lumMod val="50000"/>
                  </a:schemeClr>
                </a:solidFill>
                <a:latin typeface="Algerian" panose="04020705040A02060702" pitchFamily="82" charset="0"/>
              </a:rPr>
            </a:br>
            <a:r>
              <a:rPr lang="it-IT" sz="2400" dirty="0">
                <a:solidFill>
                  <a:schemeClr val="bg2">
                    <a:lumMod val="50000"/>
                  </a:schemeClr>
                </a:solidFill>
                <a:latin typeface="Algerian" panose="04020705040A02060702" pitchFamily="82" charset="0"/>
              </a:rPr>
              <a:t>pesciolino rosso credi a me </a:t>
            </a:r>
            <a:br>
              <a:rPr lang="it-IT" sz="2400" dirty="0">
                <a:solidFill>
                  <a:schemeClr val="bg2">
                    <a:lumMod val="50000"/>
                  </a:schemeClr>
                </a:solidFill>
                <a:latin typeface="Algerian" panose="04020705040A02060702" pitchFamily="82" charset="0"/>
              </a:rPr>
            </a:br>
            <a:r>
              <a:rPr lang="it-IT" sz="2400" dirty="0">
                <a:solidFill>
                  <a:schemeClr val="bg2">
                    <a:lumMod val="50000"/>
                  </a:schemeClr>
                </a:solidFill>
                <a:latin typeface="Algerian" panose="04020705040A02060702" pitchFamily="82" charset="0"/>
              </a:rPr>
              <a:t>domani avrai il tuo fiume pulito che </a:t>
            </a:r>
            <a:r>
              <a:rPr lang="it-IT" sz="2400" dirty="0" err="1">
                <a:solidFill>
                  <a:schemeClr val="bg2">
                    <a:lumMod val="50000"/>
                  </a:schemeClr>
                </a:solidFill>
                <a:latin typeface="Algerian" panose="04020705040A02060702" pitchFamily="82" charset="0"/>
              </a:rPr>
              <a:t>c’e’</a:t>
            </a:r>
            <a:br>
              <a:rPr lang="it-IT" sz="2400" dirty="0">
                <a:solidFill>
                  <a:schemeClr val="bg2">
                    <a:lumMod val="50000"/>
                  </a:schemeClr>
                </a:solidFill>
                <a:latin typeface="Algerian" panose="04020705040A02060702" pitchFamily="82" charset="0"/>
              </a:rPr>
            </a:br>
            <a:r>
              <a:rPr lang="it-IT" sz="2400" dirty="0">
                <a:solidFill>
                  <a:schemeClr val="bg2">
                    <a:lumMod val="50000"/>
                  </a:schemeClr>
                </a:solidFill>
                <a:latin typeface="Algerian" panose="04020705040A02060702" pitchFamily="82" charset="0"/>
              </a:rPr>
              <a:t>………………………………………………………</a:t>
            </a:r>
            <a:br>
              <a:rPr lang="it-IT" sz="2400" dirty="0">
                <a:solidFill>
                  <a:schemeClr val="bg2">
                    <a:lumMod val="50000"/>
                  </a:schemeClr>
                </a:solidFill>
                <a:latin typeface="Algerian" panose="04020705040A02060702" pitchFamily="82" charset="0"/>
              </a:rPr>
            </a:br>
            <a:r>
              <a:rPr lang="it-IT" sz="2400" dirty="0">
                <a:solidFill>
                  <a:schemeClr val="bg2">
                    <a:lumMod val="50000"/>
                  </a:schemeClr>
                </a:solidFill>
                <a:latin typeface="Algerian" panose="04020705040A02060702" pitchFamily="82" charset="0"/>
              </a:rPr>
              <a:t>………………………………………………………</a:t>
            </a:r>
            <a:br>
              <a:rPr lang="it-IT" sz="2400" dirty="0">
                <a:solidFill>
                  <a:schemeClr val="bg2">
                    <a:lumMod val="50000"/>
                  </a:schemeClr>
                </a:solidFill>
                <a:latin typeface="Algerian" panose="04020705040A02060702" pitchFamily="82" charset="0"/>
              </a:rPr>
            </a:br>
            <a:br>
              <a:rPr lang="it-IT" sz="2400" dirty="0">
                <a:solidFill>
                  <a:schemeClr val="bg2">
                    <a:lumMod val="50000"/>
                  </a:schemeClr>
                </a:solidFill>
                <a:latin typeface="Algerian" panose="04020705040A02060702" pitchFamily="82" charset="0"/>
              </a:rPr>
            </a:br>
            <a:br>
              <a:rPr lang="it-IT" sz="2400" dirty="0">
                <a:solidFill>
                  <a:schemeClr val="bg2">
                    <a:lumMod val="50000"/>
                  </a:schemeClr>
                </a:solidFill>
                <a:latin typeface="Algerian" panose="04020705040A02060702" pitchFamily="82" charset="0"/>
              </a:rPr>
            </a:br>
            <a:br>
              <a:rPr lang="it-IT" sz="2400" dirty="0">
                <a:solidFill>
                  <a:schemeClr val="bg2">
                    <a:lumMod val="50000"/>
                  </a:schemeClr>
                </a:solidFill>
                <a:latin typeface="Algerian" panose="04020705040A02060702" pitchFamily="82" charset="0"/>
              </a:rPr>
            </a:br>
            <a:endParaRPr lang="it-IT" sz="2400" dirty="0">
              <a:solidFill>
                <a:schemeClr val="bg2">
                  <a:lumMod val="50000"/>
                </a:schemeClr>
              </a:solidFill>
              <a:latin typeface="Algerian" panose="04020705040A02060702" pitchFamily="82" charset="0"/>
            </a:endParaRPr>
          </a:p>
        </p:txBody>
      </p:sp>
      <p:pic>
        <p:nvPicPr>
          <p:cNvPr id="4" name="Immagine 3">
            <a:extLst>
              <a:ext uri="{FF2B5EF4-FFF2-40B4-BE49-F238E27FC236}">
                <a16:creationId xmlns:a16="http://schemas.microsoft.com/office/drawing/2014/main" id="{4C9D72A1-8596-4C78-8485-56958E3696D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7674" y="755375"/>
            <a:ext cx="2529730" cy="2213112"/>
          </a:xfrm>
          <a:prstGeom prst="rect">
            <a:avLst/>
          </a:prstGeom>
        </p:spPr>
      </p:pic>
      <p:pic>
        <p:nvPicPr>
          <p:cNvPr id="7" name="Immagine 6">
            <a:extLst>
              <a:ext uri="{FF2B5EF4-FFF2-40B4-BE49-F238E27FC236}">
                <a16:creationId xmlns:a16="http://schemas.microsoft.com/office/drawing/2014/main" id="{F55D0822-0CA2-4008-84E6-A75061E0788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040467" y="3613204"/>
            <a:ext cx="2820228" cy="2312587"/>
          </a:xfrm>
          <a:prstGeom prst="rect">
            <a:avLst/>
          </a:prstGeom>
        </p:spPr>
      </p:pic>
      <p:pic>
        <p:nvPicPr>
          <p:cNvPr id="10" name="Immagine 9">
            <a:extLst>
              <a:ext uri="{FF2B5EF4-FFF2-40B4-BE49-F238E27FC236}">
                <a16:creationId xmlns:a16="http://schemas.microsoft.com/office/drawing/2014/main" id="{FA4E5D33-DCC0-43E1-BB1B-E2E4DB3087B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476092" y="3809587"/>
            <a:ext cx="4230342" cy="2218579"/>
          </a:xfrm>
          <a:prstGeom prst="rect">
            <a:avLst/>
          </a:prstGeom>
        </p:spPr>
      </p:pic>
      <p:pic>
        <p:nvPicPr>
          <p:cNvPr id="13" name="Immagine 12">
            <a:extLst>
              <a:ext uri="{FF2B5EF4-FFF2-40B4-BE49-F238E27FC236}">
                <a16:creationId xmlns:a16="http://schemas.microsoft.com/office/drawing/2014/main" id="{A53BA3C0-DB04-4C52-BBB8-AA5130821E4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31305" y="4270339"/>
            <a:ext cx="2857500" cy="2343150"/>
          </a:xfrm>
          <a:prstGeom prst="rect">
            <a:avLst/>
          </a:prstGeom>
        </p:spPr>
      </p:pic>
    </p:spTree>
    <p:extLst>
      <p:ext uri="{BB962C8B-B14F-4D97-AF65-F5344CB8AC3E}">
        <p14:creationId xmlns:p14="http://schemas.microsoft.com/office/powerpoint/2010/main" val="2075536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solidFill>
                  <a:schemeClr val="bg2">
                    <a:lumMod val="75000"/>
                  </a:schemeClr>
                </a:solidFill>
              </a:rPr>
              <a:t>….DIFENDIAMO IL MARE DAI RIFIUTI PERCHE’ IL MARE NON E’ SOLO IL LUOGO DOVE PASSARE LE VACANZE E DIVERTIRSI….</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590" y="1978925"/>
            <a:ext cx="9354960" cy="4517408"/>
          </a:xfrm>
          <a:prstGeom prst="rect">
            <a:avLst/>
          </a:prstGeom>
        </p:spPr>
      </p:pic>
    </p:spTree>
    <p:extLst>
      <p:ext uri="{BB962C8B-B14F-4D97-AF65-F5344CB8AC3E}">
        <p14:creationId xmlns:p14="http://schemas.microsoft.com/office/powerpoint/2010/main" val="94870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5" y="618518"/>
            <a:ext cx="10364451" cy="1169340"/>
          </a:xfrm>
        </p:spPr>
        <p:txBody>
          <a:bodyPr>
            <a:normAutofit/>
          </a:bodyPr>
          <a:lstStyle/>
          <a:p>
            <a:r>
              <a:rPr lang="it-IT" sz="2800" b="1" dirty="0">
                <a:solidFill>
                  <a:schemeClr val="bg2">
                    <a:lumMod val="75000"/>
                  </a:schemeClr>
                </a:solidFill>
              </a:rPr>
              <a:t>…MA UN LUOGO ABITATO DA TANTE SPECIE CHE MERITANO IL NOSTRO RISPETTO!</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558" y="2224585"/>
            <a:ext cx="6414448" cy="4189863"/>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19" y="2333767"/>
            <a:ext cx="2643117" cy="2999096"/>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134434" y="3302758"/>
            <a:ext cx="994009" cy="959678"/>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2491" y="5899422"/>
            <a:ext cx="2209800" cy="933450"/>
          </a:xfrm>
          <a:prstGeom prst="rect">
            <a:avLst/>
          </a:prstGeom>
        </p:spPr>
      </p:pic>
    </p:spTree>
    <p:extLst>
      <p:ext uri="{BB962C8B-B14F-4D97-AF65-F5344CB8AC3E}">
        <p14:creationId xmlns:p14="http://schemas.microsoft.com/office/powerpoint/2010/main" val="70334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sz="3600" b="1" dirty="0">
                <a:solidFill>
                  <a:schemeClr val="tx2">
                    <a:lumMod val="40000"/>
                    <a:lumOff val="60000"/>
                  </a:schemeClr>
                </a:solidFill>
              </a:rPr>
              <a:t>In fondo al mare i pesciolini erano molto tristi…..</a:t>
            </a:r>
            <a:br>
              <a:rPr lang="it-IT" sz="3600" b="1" dirty="0">
                <a:solidFill>
                  <a:schemeClr val="tx2">
                    <a:lumMod val="40000"/>
                    <a:lumOff val="60000"/>
                  </a:schemeClr>
                </a:solidFill>
              </a:rPr>
            </a:br>
            <a:endParaRPr lang="it-IT" sz="3600" b="1" dirty="0">
              <a:solidFill>
                <a:schemeClr val="tx2">
                  <a:lumMod val="40000"/>
                  <a:lumOff val="60000"/>
                </a:schemeClr>
              </a:solidFill>
            </a:endParaRPr>
          </a:p>
        </p:txBody>
      </p:sp>
      <p:pic>
        <p:nvPicPr>
          <p:cNvPr id="7" name="Segnaposto contenuto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63570" y="1269242"/>
            <a:ext cx="6538758" cy="4421873"/>
          </a:xfrm>
        </p:spPr>
      </p:pic>
      <p:sp>
        <p:nvSpPr>
          <p:cNvPr id="5" name="Segnaposto testo 4"/>
          <p:cNvSpPr>
            <a:spLocks noGrp="1"/>
          </p:cNvSpPr>
          <p:nvPr>
            <p:ph type="body" sz="half" idx="2"/>
          </p:nvPr>
        </p:nvSpPr>
        <p:spPr/>
        <p:txBody>
          <a:bodyPr>
            <a:normAutofit fontScale="92500"/>
          </a:bodyPr>
          <a:lstStyle/>
          <a:p>
            <a:endParaRPr lang="it-IT" sz="2800" b="1" dirty="0">
              <a:solidFill>
                <a:schemeClr val="tx2">
                  <a:lumMod val="60000"/>
                  <a:lumOff val="40000"/>
                </a:schemeClr>
              </a:solidFill>
              <a:latin typeface="Algerian" panose="04020705040A02060702" pitchFamily="82" charset="0"/>
            </a:endParaRPr>
          </a:p>
          <a:p>
            <a:r>
              <a:rPr lang="it-IT" sz="2800" b="1" dirty="0">
                <a:solidFill>
                  <a:schemeClr val="tx2">
                    <a:lumMod val="60000"/>
                    <a:lumOff val="40000"/>
                  </a:schemeClr>
                </a:solidFill>
                <a:latin typeface="Algerian" panose="04020705040A02060702" pitchFamily="82" charset="0"/>
              </a:rPr>
              <a:t>«UNA VOLTA ERA BELLISSIMO NUOTARE E GIOCARE CON TUTTE LE CREATURE CHE VIVONO IN FONDO AL MARE…..»</a:t>
            </a:r>
          </a:p>
        </p:txBody>
      </p:sp>
    </p:spTree>
    <p:extLst>
      <p:ext uri="{BB962C8B-B14F-4D97-AF65-F5344CB8AC3E}">
        <p14:creationId xmlns:p14="http://schemas.microsoft.com/office/powerpoint/2010/main" val="122801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solidFill>
                  <a:schemeClr val="accent1">
                    <a:lumMod val="60000"/>
                    <a:lumOff val="40000"/>
                  </a:schemeClr>
                </a:solidFill>
              </a:rPr>
              <a:t>ma ora non </a:t>
            </a:r>
            <a:r>
              <a:rPr lang="it-IT" sz="2800" b="1" dirty="0" err="1">
                <a:solidFill>
                  <a:schemeClr val="accent1">
                    <a:lumMod val="60000"/>
                    <a:lumOff val="40000"/>
                  </a:schemeClr>
                </a:solidFill>
              </a:rPr>
              <a:t>e’</a:t>
            </a:r>
            <a:r>
              <a:rPr lang="it-IT" sz="2800" b="1" dirty="0">
                <a:solidFill>
                  <a:schemeClr val="accent1">
                    <a:lumMod val="60000"/>
                    <a:lumOff val="40000"/>
                  </a:schemeClr>
                </a:solidFill>
              </a:rPr>
              <a:t> </a:t>
            </a:r>
            <a:r>
              <a:rPr lang="it-IT" sz="2800" b="1" dirty="0" err="1">
                <a:solidFill>
                  <a:schemeClr val="accent1">
                    <a:lumMod val="60000"/>
                    <a:lumOff val="40000"/>
                  </a:schemeClr>
                </a:solidFill>
              </a:rPr>
              <a:t>piu’</a:t>
            </a:r>
            <a:r>
              <a:rPr lang="it-IT" sz="2800" b="1" dirty="0">
                <a:solidFill>
                  <a:schemeClr val="accent1">
                    <a:lumMod val="60000"/>
                    <a:lumOff val="40000"/>
                  </a:schemeClr>
                </a:solidFill>
              </a:rPr>
              <a:t> </a:t>
            </a:r>
            <a:r>
              <a:rPr lang="it-IT" sz="2800" b="1" dirty="0" err="1">
                <a:solidFill>
                  <a:schemeClr val="accent1">
                    <a:lumMod val="60000"/>
                    <a:lumOff val="40000"/>
                  </a:schemeClr>
                </a:solidFill>
              </a:rPr>
              <a:t>cosi’</a:t>
            </a:r>
            <a:r>
              <a:rPr lang="it-IT" sz="2800" b="1" dirty="0">
                <a:solidFill>
                  <a:schemeClr val="accent1">
                    <a:lumMod val="60000"/>
                    <a:lumOff val="40000"/>
                  </a:schemeClr>
                </a:solidFill>
              </a:rPr>
              <a:t>…..</a:t>
            </a:r>
            <a:br>
              <a:rPr lang="it-IT" sz="2800" b="1" dirty="0">
                <a:solidFill>
                  <a:schemeClr val="accent1">
                    <a:lumMod val="60000"/>
                    <a:lumOff val="40000"/>
                  </a:schemeClr>
                </a:solidFill>
              </a:rPr>
            </a:br>
            <a:r>
              <a:rPr lang="it-IT" sz="2800" b="1" dirty="0">
                <a:solidFill>
                  <a:schemeClr val="accent1">
                    <a:lumMod val="60000"/>
                    <a:lumOff val="40000"/>
                  </a:schemeClr>
                </a:solidFill>
              </a:rPr>
              <a:t>Il mare </a:t>
            </a:r>
            <a:r>
              <a:rPr lang="it-IT" sz="2800" b="1" dirty="0" err="1">
                <a:solidFill>
                  <a:schemeClr val="accent1">
                    <a:lumMod val="60000"/>
                    <a:lumOff val="40000"/>
                  </a:schemeClr>
                </a:solidFill>
              </a:rPr>
              <a:t>e’</a:t>
            </a:r>
            <a:r>
              <a:rPr lang="it-IT" sz="2800" b="1" dirty="0">
                <a:solidFill>
                  <a:schemeClr val="accent1">
                    <a:lumMod val="60000"/>
                    <a:lumOff val="40000"/>
                  </a:schemeClr>
                </a:solidFill>
              </a:rPr>
              <a:t> diventato un posto pericoloso….</a:t>
            </a:r>
          </a:p>
        </p:txBody>
      </p:sp>
      <p:pic>
        <p:nvPicPr>
          <p:cNvPr id="5" name="Segnaposto contenuto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140070" y="1501254"/>
            <a:ext cx="6100468" cy="4107976"/>
          </a:xfrm>
        </p:spPr>
      </p:pic>
      <p:sp>
        <p:nvSpPr>
          <p:cNvPr id="4" name="Segnaposto testo 3"/>
          <p:cNvSpPr>
            <a:spLocks noGrp="1"/>
          </p:cNvSpPr>
          <p:nvPr>
            <p:ph type="body" sz="half" idx="2"/>
          </p:nvPr>
        </p:nvSpPr>
        <p:spPr/>
        <p:txBody>
          <a:bodyPr>
            <a:normAutofit/>
          </a:bodyPr>
          <a:lstStyle/>
          <a:p>
            <a:r>
              <a:rPr lang="it-IT" sz="2800" b="1" dirty="0">
                <a:solidFill>
                  <a:schemeClr val="bg2">
                    <a:lumMod val="75000"/>
                  </a:schemeClr>
                </a:solidFill>
              </a:rPr>
              <a:t> devi proprio guardarti dappertutto per non restare soffocato da qualche stupida busta di plastica…..</a:t>
            </a:r>
          </a:p>
        </p:txBody>
      </p:sp>
    </p:spTree>
    <p:extLst>
      <p:ext uri="{BB962C8B-B14F-4D97-AF65-F5344CB8AC3E}">
        <p14:creationId xmlns:p14="http://schemas.microsoft.com/office/powerpoint/2010/main" val="274467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3775" y="1660476"/>
            <a:ext cx="3935688" cy="3689445"/>
          </a:xfrm>
        </p:spPr>
        <p:txBody>
          <a:bodyPr>
            <a:normAutofit/>
          </a:bodyPr>
          <a:lstStyle/>
          <a:p>
            <a:br>
              <a:rPr lang="it-IT" sz="2800" b="1" dirty="0">
                <a:solidFill>
                  <a:schemeClr val="bg2">
                    <a:lumMod val="75000"/>
                  </a:schemeClr>
                </a:solidFill>
              </a:rPr>
            </a:br>
            <a:r>
              <a:rPr lang="it-IT" sz="2800" b="1" dirty="0" err="1">
                <a:solidFill>
                  <a:schemeClr val="bg2">
                    <a:lumMod val="75000"/>
                  </a:schemeClr>
                </a:solidFill>
              </a:rPr>
              <a:t>Cosi’</a:t>
            </a:r>
            <a:r>
              <a:rPr lang="it-IT" sz="2800" b="1" dirty="0">
                <a:solidFill>
                  <a:schemeClr val="bg2">
                    <a:lumMod val="75000"/>
                  </a:schemeClr>
                </a:solidFill>
              </a:rPr>
              <a:t> non va </a:t>
            </a:r>
            <a:r>
              <a:rPr lang="it-IT" sz="2800" b="1" dirty="0" err="1">
                <a:solidFill>
                  <a:schemeClr val="bg2">
                    <a:lumMod val="75000"/>
                  </a:schemeClr>
                </a:solidFill>
              </a:rPr>
              <a:t>piu’</a:t>
            </a:r>
            <a:r>
              <a:rPr lang="it-IT" sz="2800" b="1" dirty="0">
                <a:solidFill>
                  <a:schemeClr val="bg2">
                    <a:lumMod val="75000"/>
                  </a:schemeClr>
                </a:solidFill>
              </a:rPr>
              <a:t> bene ….dobbiamo fare proprio qualcosa per salvare il nostro bel mondo….. Ma cosa?!!!!!</a:t>
            </a:r>
          </a:p>
        </p:txBody>
      </p:sp>
      <p:pic>
        <p:nvPicPr>
          <p:cNvPr id="7" name="Segnaposto contenuto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827594" y="849987"/>
            <a:ext cx="5486400" cy="5486400"/>
          </a:xfrm>
        </p:spPr>
      </p:pic>
      <p:sp>
        <p:nvSpPr>
          <p:cNvPr id="5" name="Segnaposto testo 4"/>
          <p:cNvSpPr>
            <a:spLocks noGrp="1"/>
          </p:cNvSpPr>
          <p:nvPr>
            <p:ph type="body" sz="half" idx="2"/>
          </p:nvPr>
        </p:nvSpPr>
        <p:spPr>
          <a:xfrm>
            <a:off x="1050251" y="7110484"/>
            <a:ext cx="3935689" cy="45719"/>
          </a:xfrm>
        </p:spPr>
        <p:txBody>
          <a:bodyPr>
            <a:normAutofit fontScale="25000" lnSpcReduction="20000"/>
          </a:bodyPr>
          <a:lstStyle/>
          <a:p>
            <a:endParaRPr lang="it-IT" dirty="0"/>
          </a:p>
        </p:txBody>
      </p:sp>
    </p:spTree>
    <p:extLst>
      <p:ext uri="{BB962C8B-B14F-4D97-AF65-F5344CB8AC3E}">
        <p14:creationId xmlns:p14="http://schemas.microsoft.com/office/powerpoint/2010/main" val="236751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sz="2800" b="1" dirty="0">
                <a:solidFill>
                  <a:schemeClr val="bg2">
                    <a:lumMod val="75000"/>
                  </a:schemeClr>
                </a:solidFill>
              </a:rPr>
              <a:t>TUTTI I PESCI SI RADUNARONO PER CONSULTARSI E TROVARE UNA SOLUZIONE PER SALVARE IL LORO INCANTEVOLE MONDO….</a:t>
            </a:r>
          </a:p>
        </p:txBody>
      </p:sp>
      <p:pic>
        <p:nvPicPr>
          <p:cNvPr id="7" name="Segnaposto contenuto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65528" y="1925511"/>
            <a:ext cx="7560860" cy="4434346"/>
          </a:xfrm>
        </p:spPr>
      </p:pic>
    </p:spTree>
    <p:extLst>
      <p:ext uri="{BB962C8B-B14F-4D97-AF65-F5344CB8AC3E}">
        <p14:creationId xmlns:p14="http://schemas.microsoft.com/office/powerpoint/2010/main" val="11187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solidFill>
                  <a:schemeClr val="bg2">
                    <a:lumMod val="75000"/>
                  </a:schemeClr>
                </a:solidFill>
              </a:rPr>
              <a:t>AI PESCI SI UNIRONO ANCHE DEI GABBIANI CHE RACCOGLIEVANO I RIFIUTI DAL MARE E LI PORTAVANO SULLA SPIAGGIA…..</a:t>
            </a:r>
          </a:p>
        </p:txBody>
      </p:sp>
      <p:sp>
        <p:nvSpPr>
          <p:cNvPr id="4" name="Segnaposto testo 3"/>
          <p:cNvSpPr>
            <a:spLocks noGrp="1"/>
          </p:cNvSpPr>
          <p:nvPr>
            <p:ph type="body" idx="1"/>
          </p:nvPr>
        </p:nvSpPr>
        <p:spPr/>
        <p:txBody>
          <a:bodyPr/>
          <a:lstStyle/>
          <a:p>
            <a:endParaRPr lang="it-IT"/>
          </a:p>
        </p:txBody>
      </p:sp>
      <p:pic>
        <p:nvPicPr>
          <p:cNvPr id="8" name="Segnaposto contenuto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23583" y="2020607"/>
            <a:ext cx="4967784" cy="4298306"/>
          </a:xfrm>
        </p:spPr>
      </p:pic>
      <p:sp>
        <p:nvSpPr>
          <p:cNvPr id="5" name="Segnaposto testo 4"/>
          <p:cNvSpPr>
            <a:spLocks noGrp="1"/>
          </p:cNvSpPr>
          <p:nvPr>
            <p:ph type="body" sz="quarter" idx="3"/>
          </p:nvPr>
        </p:nvSpPr>
        <p:spPr>
          <a:xfrm>
            <a:off x="6396423" y="1965278"/>
            <a:ext cx="4881804" cy="573206"/>
          </a:xfrm>
        </p:spPr>
        <p:txBody>
          <a:bodyPr/>
          <a:lstStyle/>
          <a:p>
            <a:r>
              <a:rPr lang="it-IT" sz="2400" b="1" dirty="0">
                <a:solidFill>
                  <a:schemeClr val="bg2">
                    <a:lumMod val="75000"/>
                  </a:schemeClr>
                </a:solidFill>
              </a:rPr>
              <a:t>MA…ERA QUELLA LA SOLUZIONE?</a:t>
            </a:r>
          </a:p>
        </p:txBody>
      </p:sp>
      <p:pic>
        <p:nvPicPr>
          <p:cNvPr id="9" name="Segnaposto contenuto 8"/>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304313" y="2702257"/>
            <a:ext cx="5528296" cy="3630304"/>
          </a:xfrm>
        </p:spPr>
      </p:pic>
    </p:spTree>
    <p:extLst>
      <p:ext uri="{BB962C8B-B14F-4D97-AF65-F5344CB8AC3E}">
        <p14:creationId xmlns:p14="http://schemas.microsoft.com/office/powerpoint/2010/main" val="181764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sz="2400" b="1" dirty="0">
                <a:solidFill>
                  <a:schemeClr val="bg2">
                    <a:lumMod val="75000"/>
                  </a:schemeClr>
                </a:solidFill>
              </a:rPr>
              <a:t>Dei bambini che dalla spiaggia avevano assistito alla scena, Si diedero subito da fare….dovevano dare il loro contributo… del resto tutto quel disastro era colpa dell’uomo….</a:t>
            </a: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448" y="2047164"/>
            <a:ext cx="8352430" cy="4476466"/>
          </a:xfrm>
          <a:prstGeom prst="rect">
            <a:avLst/>
          </a:prstGeom>
        </p:spPr>
      </p:pic>
    </p:spTree>
    <p:extLst>
      <p:ext uri="{BB962C8B-B14F-4D97-AF65-F5344CB8AC3E}">
        <p14:creationId xmlns:p14="http://schemas.microsoft.com/office/powerpoint/2010/main" val="2986347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a:solidFill>
                  <a:schemeClr val="bg2">
                    <a:lumMod val="75000"/>
                  </a:schemeClr>
                </a:solidFill>
              </a:rPr>
              <a:t> L’INTERVENTO DEI BAMBINI FECE LA DIFFERENZA….GLI ADULTI IMBARAZZATI E VERGOGNATI SI UNIRONO A LORO SEMPRE PIU’ NUMEROSI……</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346" y="1988024"/>
            <a:ext cx="7547212" cy="4358753"/>
          </a:xfrm>
          <a:prstGeom prst="rect">
            <a:avLst/>
          </a:prstGeom>
        </p:spPr>
      </p:pic>
    </p:spTree>
    <p:extLst>
      <p:ext uri="{BB962C8B-B14F-4D97-AF65-F5344CB8AC3E}">
        <p14:creationId xmlns:p14="http://schemas.microsoft.com/office/powerpoint/2010/main" val="97031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solidFill>
                  <a:schemeClr val="bg2">
                    <a:lumMod val="75000"/>
                  </a:schemeClr>
                </a:solidFill>
              </a:rPr>
              <a:t>IL NOSTRO PICCOLO AMICO NON CREDE AI SUOI OCCHI…CERTO LA STRADA PER FAR RITORNARE IL MARE COME PRIMA E’ LUNGA MA…..</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060" y="2292824"/>
            <a:ext cx="5431809" cy="3900302"/>
          </a:xfrm>
          <a:prstGeom prst="rect">
            <a:avLst/>
          </a:prstGeom>
        </p:spPr>
      </p:pic>
      <p:sp>
        <p:nvSpPr>
          <p:cNvPr id="8" name="CasellaDiTesto 7"/>
          <p:cNvSpPr txBox="1"/>
          <p:nvPr/>
        </p:nvSpPr>
        <p:spPr>
          <a:xfrm>
            <a:off x="7178722" y="2388357"/>
            <a:ext cx="4612944" cy="3970318"/>
          </a:xfrm>
          <a:prstGeom prst="rect">
            <a:avLst/>
          </a:prstGeom>
          <a:noFill/>
        </p:spPr>
        <p:txBody>
          <a:bodyPr wrap="square" rtlCol="0">
            <a:spAutoFit/>
          </a:bodyPr>
          <a:lstStyle/>
          <a:p>
            <a:r>
              <a:rPr lang="it-IT" b="1" dirty="0">
                <a:solidFill>
                  <a:schemeClr val="bg2">
                    <a:lumMod val="75000"/>
                  </a:schemeClr>
                </a:solidFill>
                <a:latin typeface="Algerian" panose="04020705040A02060702" pitchFamily="82" charset="0"/>
              </a:rPr>
              <a:t>UN PICCOLO GESTO E’ UNA PIETRA PREZIOSA, CELA UN SEGRETO CHE E’ MOLTO  POTENTE. QUALCOSA ACCADE SE TU FAI  QUALCOSA. E NIENTE ACCADE, SE TU NON FAI NIENTE  BASTA UN SECCHIELLO A VUOTARE IL MARE? Basta una scopa a pulire la </a:t>
            </a:r>
            <a:r>
              <a:rPr lang="it-IT" b="1" dirty="0" err="1">
                <a:solidFill>
                  <a:schemeClr val="bg2">
                    <a:lumMod val="75000"/>
                  </a:schemeClr>
                </a:solidFill>
                <a:latin typeface="Algerian" panose="04020705040A02060702" pitchFamily="82" charset="0"/>
              </a:rPr>
              <a:t>citta’</a:t>
            </a:r>
            <a:r>
              <a:rPr lang="it-IT" b="1" dirty="0">
                <a:solidFill>
                  <a:schemeClr val="bg2">
                    <a:lumMod val="75000"/>
                  </a:schemeClr>
                </a:solidFill>
                <a:latin typeface="Algerian" panose="04020705040A02060702" pitchFamily="82" charset="0"/>
              </a:rPr>
              <a:t> ? FORSE NON BASTA, MA DEVI PROVARE SE PROVI, FORSE, QUALCOSA ACCADRA’. E’ UN GESTO INUTILE MA NON IMPORTA. PICCOLI GESTI HANNO FORZA INFINITA. SE OGNUNO SPAZZA DAVANTI ALLA PORTA TUTTA LA TERRA SARA’ PULITA.</a:t>
            </a:r>
          </a:p>
          <a:p>
            <a:r>
              <a:rPr lang="it-IT" b="1" dirty="0">
                <a:solidFill>
                  <a:schemeClr val="bg2">
                    <a:lumMod val="75000"/>
                  </a:schemeClr>
                </a:solidFill>
                <a:latin typeface="Algerian" panose="04020705040A02060702" pitchFamily="82" charset="0"/>
              </a:rPr>
              <a:t>(bruno </a:t>
            </a:r>
            <a:r>
              <a:rPr lang="it-IT" b="1" dirty="0" err="1">
                <a:solidFill>
                  <a:schemeClr val="bg2">
                    <a:lumMod val="75000"/>
                  </a:schemeClr>
                </a:solidFill>
                <a:latin typeface="Algerian" panose="04020705040A02060702" pitchFamily="82" charset="0"/>
              </a:rPr>
              <a:t>tognolini</a:t>
            </a:r>
            <a:r>
              <a:rPr lang="it-IT" b="1" dirty="0">
                <a:solidFill>
                  <a:schemeClr val="bg2">
                    <a:lumMod val="75000"/>
                  </a:schemeClr>
                </a:solidFill>
                <a:latin typeface="Algerian" panose="04020705040A02060702" pitchFamily="82" charset="0"/>
              </a:rPr>
              <a:t>)</a:t>
            </a:r>
          </a:p>
        </p:txBody>
      </p:sp>
    </p:spTree>
    <p:extLst>
      <p:ext uri="{BB962C8B-B14F-4D97-AF65-F5344CB8AC3E}">
        <p14:creationId xmlns:p14="http://schemas.microsoft.com/office/powerpoint/2010/main" val="945511389"/>
      </p:ext>
    </p:extLst>
  </p:cSld>
  <p:clrMapOvr>
    <a:masterClrMapping/>
  </p:clrMapOvr>
</p:sld>
</file>

<file path=ppt/theme/theme1.xml><?xml version="1.0" encoding="utf-8"?>
<a:theme xmlns:a="http://schemas.openxmlformats.org/drawingml/2006/main" name="Gocci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TM04033925[[fn=Goccia]]</Template>
  <TotalTime>934</TotalTime>
  <Words>643</Words>
  <Application>Microsoft Office PowerPoint</Application>
  <PresentationFormat>Widescreen</PresentationFormat>
  <Paragraphs>40</Paragraphs>
  <Slides>14</Slides>
  <Notes>0</Notes>
  <HiddenSlides>0</HiddenSlides>
  <MMClips>1</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Algerian</vt:lpstr>
      <vt:lpstr>Arial</vt:lpstr>
      <vt:lpstr>Tw Cen MT</vt:lpstr>
      <vt:lpstr>Goccia</vt:lpstr>
      <vt:lpstr> un mare di rifiuti…..</vt:lpstr>
      <vt:lpstr>In fondo al mare i pesciolini erano molto tristi….. </vt:lpstr>
      <vt:lpstr>ma ora non e’ piu’ cosi’….. Il mare e’ diventato un posto pericoloso….</vt:lpstr>
      <vt:lpstr> Cosi’ non va piu’ bene ….dobbiamo fare proprio qualcosa per salvare il nostro bel mondo….. Ma cosa?!!!!!</vt:lpstr>
      <vt:lpstr>TUTTI I PESCI SI RADUNARONO PER CONSULTARSI E TROVARE UNA SOLUZIONE PER SALVARE IL LORO INCANTEVOLE MONDO….</vt:lpstr>
      <vt:lpstr>AI PESCI SI UNIRONO ANCHE DEI GABBIANI CHE RACCOGLIEVANO I RIFIUTI DAL MARE E LI PORTAVANO SULLA SPIAGGIA…..</vt:lpstr>
      <vt:lpstr>Dei bambini che dalla spiaggia avevano assistito alla scena, Si diedero subito da fare….dovevano dare il loro contributo… del resto tutto quel disastro era colpa dell’uomo….</vt:lpstr>
      <vt:lpstr> L’INTERVENTO DEI BAMBINI FECE LA DIFFERENZA….GLI ADULTI IMBARAZZATI E VERGOGNATI SI UNIRONO A LORO SEMPRE PIU’ NUMEROSI……</vt:lpstr>
      <vt:lpstr>IL NOSTRO PICCOLO AMICO NON CREDE AI SUOI OCCHI…CERTO LA STRADA PER FAR RITORNARE IL MARE COME PRIMA E’ LUNGA MA…..</vt:lpstr>
      <vt:lpstr>…RICORDATE BAMBINI, OGNI PICCOLO GESTO E’ UNA PIETRA PREZIOSA E VOI SIETE LE PIETRE PREZIOSE DEL NOSTRO FUTURO E DI QUELLO DELLA NATURA….</vt:lpstr>
      <vt:lpstr>…QUESTA E’ UNA CANZONE DELLO ZECCHINO D’ORO CHE RISALE A QUALCHE ANNO FA…VOI NON ERAVATE ANCORA NATI MA ASCOLTATELA E VEDRETE QUANTO E’ ATTUALE….</vt:lpstr>
      <vt:lpstr>     …….PESCIOLINO MA COSA VUOI?  DENTRO AL FIUME AVRAI DEI GUAI PESCI GROSSI NON TROVERAI MA DETERSIVI E SCHIUMA, SAI! Sai, purtroppo oggi non si puo’ e’ inquinato tutto qui c’e’ un cartello scritto in grande la’: «acqua sporca ed inquinata qua! « ……………………………………………………………      pesciolino rosso che nuoti nel mio coccio forse sogni un fiume, certo sogni un fiume pesciolino rosso credi a me  domani avrai il tuo fiume pulito che c’e’ ……………………………………………………… ………………………………………………………    </vt:lpstr>
      <vt:lpstr>….DIFENDIAMO IL MARE DAI RIFIUTI PERCHE’ IL MARE NON E’ SOLO IL LUOGO DOVE PASSARE LE VACANZE E DIVERTIRSI….</vt:lpstr>
      <vt:lpstr>…MA UN LUOGO ABITATO DA TANTE SPECIE CHE MERITANO IL NOSTRO RISPETTO!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mare di…rifiuti</dc:title>
  <dc:creator>Utente Windows</dc:creator>
  <cp:lastModifiedBy>Asus</cp:lastModifiedBy>
  <cp:revision>71</cp:revision>
  <dcterms:created xsi:type="dcterms:W3CDTF">2020-05-25T14:45:03Z</dcterms:created>
  <dcterms:modified xsi:type="dcterms:W3CDTF">2020-06-03T21:12:51Z</dcterms:modified>
</cp:coreProperties>
</file>